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63" r:id="rId9"/>
    <p:sldId id="264" r:id="rId10"/>
    <p:sldId id="271" r:id="rId11"/>
    <p:sldId id="272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17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51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1649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04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8124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26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206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1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8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7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30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18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04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6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40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C295B-7E00-4F0D-B146-1A73C43699BD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67A0996-9A0D-4D04-AAF7-D7E0D08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7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zh-TW" altLang="en-US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榮光尊貴與讚美</a:t>
            </a:r>
            <a:r>
              <a:rPr lang="en-US" altLang="zh-TW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Glory, Laud and Honor</a:t>
            </a:r>
            <a:endParaRPr lang="en-US" sz="6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6949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榮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光尊貴與讚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o-lo,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都歸我主君王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Kun-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1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glory, laud, and honor to Thee,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Redeemer, King 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4772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和散那歌聲響亮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Ho-san-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koa-sia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hiang-liang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大家當來尊崇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tai-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whom the lips of children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Made sweet hosannas ring;</a:t>
            </a:r>
            <a:endParaRPr lang="en-US" sz="4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1377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希伯來的眾百姓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擧棕樹枝歡迎，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chang-chhiu-ki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hoan-geng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didst accept their praises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Accept the praise we bring,</a:t>
            </a:r>
            <a:endParaRPr lang="en-US" sz="4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378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在主面前讚美祂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bin-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lo  I,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稱呼我主尊榮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in all good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delightest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good and gracious King!</a:t>
            </a:r>
            <a:endParaRPr lang="en-US" sz="4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0596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榮光尊貴與讚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o-lo,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都歸我主君王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Kun-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1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glory, laud, and honor to Thee,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Redeemer, King 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984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和散那歌聲響亮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Ho-san-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koa-sia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hiang-liang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大家當來尊崇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tai-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whom the lips of children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Made sweet hosannas ring;</a:t>
            </a:r>
            <a:endParaRPr lang="en-US" sz="4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7247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和散那大闢後裔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 san-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Tai- pit  ho- e,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以色列的人君，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kun,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art the King of Israel,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David’s royal Son</a:t>
            </a:r>
            <a:endParaRPr lang="en-US" sz="4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313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奉父差遣來降世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萬民應該敬尊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ban-bin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in the Lord’s name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comest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King and blessed one!</a:t>
            </a:r>
            <a:endParaRPr lang="en-US" sz="4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5841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榮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光尊貴與讚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o-lo,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都歸我主君王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Kun-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1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glory, laud, and honor to Thee,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Redeemer, King 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9509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和散那歌聲響亮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Ho-san-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koa-sia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hiang-liang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大家當來尊崇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tai-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chun-chong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whom the lips of children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Made sweet hosannas ring;</a:t>
            </a:r>
            <a:endParaRPr lang="en-US" sz="4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286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在天上的眾天使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各日讚美主名，</a:t>
            </a:r>
            <a:endParaRPr lang="en-US" altLang="zh-TW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o- lo   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people of the Hebrews 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palms before Thee went;</a:t>
            </a:r>
            <a:endParaRPr lang="en-US" sz="4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9449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受造萬物也敬拜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Siu-cho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在地吟詩應聲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praise and prayer and anthems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Before Thee we present.</a:t>
            </a:r>
            <a:endParaRPr lang="en-US" sz="4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960993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169</TotalTime>
  <Words>490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榮光尊貴與讚美 All Glory, Laud and Honor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榮光尊貴與讚美 All Glory, Laud and Honor</dc:title>
  <dc:creator>GGC Tech</dc:creator>
  <cp:lastModifiedBy>ggctech</cp:lastModifiedBy>
  <cp:revision>20</cp:revision>
  <dcterms:created xsi:type="dcterms:W3CDTF">2017-04-05T07:49:02Z</dcterms:created>
  <dcterms:modified xsi:type="dcterms:W3CDTF">2018-03-23T08:59:58Z</dcterms:modified>
</cp:coreProperties>
</file>